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241133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a:t>
                      </a:r>
                      <a:r>
                        <a:rPr lang="ru-RU" altLang="x-none" sz="1600" b="1" i="1" dirty="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8</a:t>
                      </a:r>
                      <a:r>
                        <a:rPr lang="kk-KZ"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ru-RU" altLang="ru-RU" sz="1200" b="1">
                <a:latin typeface="Times New Roman" panose="02020603050405020304" pitchFamily="18" charset="0"/>
                <a:cs typeface="Times New Roman" panose="02020603050405020304" pitchFamily="18" charset="0"/>
              </a:rPr>
              <a:t>8</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860571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мамырға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таңертең және күндіз жаңбыр, найзағай. Оңтүстік-батыстан жел соғады, күші 8-13, таңертең және күндіз екпіні 15-20 м/с. Ауа температурасы түнде 18-20, күндіз 28-30 градус жылы. </a:t>
            </a: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10</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10</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жаңбыр, найзағай</a:t>
            </a:r>
            <a:r>
              <a:rPr lang="ru-RU" sz="1100">
                <a:latin typeface="Times New Roman" pitchFamily="18" charset="0"/>
                <a:cs typeface="Times New Roman" pitchFamily="18" charset="0"/>
              </a:rPr>
              <a:t>.</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8-13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14316</TotalTime>
  <Words>618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4159</cp:revision>
  <cp:lastPrinted>2021-07-01T03:56:27Z</cp:lastPrinted>
  <dcterms:created xsi:type="dcterms:W3CDTF">2018-03-27T06:03:00Z</dcterms:created>
  <dcterms:modified xsi:type="dcterms:W3CDTF">2026-05-08T07:00:27Z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